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0dca694a03ea6a23eac37b3638c73bf0b5294d2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1c3d4e55e91c69207ca245c9e3cd9d1165fb73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755a5cea608ee0f79210a55a855e3a895fd8ef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e2a699120401cf0dadd616ef7dc83517b5831ed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581fc764f61ea0db41d8d6f166c892e95af90a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06f42c73f701d4cc7e2931fb656bf286bffb7b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23638b16dcc6aded9410a86f5d5fb549be9097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cb9a4aaf87fe390773c13010dd001bc8813d80f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27ff304d98672bfb27288289eaaf298d426fd09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0bcfade263c7ab049e1c03bdb1be404c1ccb0fd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12ed8b025799a73bd5778ff39550ed6ca572246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c1b9d1e74877fd4b23fd0a5ef22dcb82d062917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2f4c0061eec98164133689dbf1d5b2287952a38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df6c683cee8e35d256f030dcd0eaaead7c16285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05a0747d2599a6d3ea1ae2a0b42ae4c944d37e5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dcb1ce225543b6d7ed666aa2d25891df5d033a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a65ab507c3fa1297e122bc85cc809b5d636a8ac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a48d80043f0a9743db67610af8bf6321e063d4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cac97e01f0602b61216d4be1add91060ebfded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473f9df3a6ebd8747cdc15297687a20ffa7f6e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2043873f538259271c97681110b39f7da583fbf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ed5a5ed8edac88492232b3ba43cf563422b9a37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1d9309b4e3962a95d4bc21354daf6611f9b897c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a9a79a08f1a8d849238912ffdee4f45ec0852df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749880b193d4401256cf26bd8dee03008e0b3f6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0f04b7de4952060a0a36a0fe2ee1f4188cfc99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1373e9fef7502aa36ece7ed85cd24cd4b1a560d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c47217b826c989998d77dbba382b2c3ad065556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87d772154ca037f33f88a0a6d5f6400144f3c13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a2a97926d193399454a461719bf9cd16caaa3e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3323c49bf7a61e7c2df636d7be788373d6b7eb9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c20e438bc13708786898c2ae1c52d4a30cc703b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2d7671e6d0e5524cdfb02828fd7408fa77c637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e42dbba05977a976969689a2ef0b8b5f3311b8d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01b2f5aa12341befc2b0a9ab12a17d45b85446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adcbcbfd81356a833a6b9496d7b1afc61a1cc3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0933d778e19bff09a205d1da04ce9304ffed155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152a46a434d8512fd3bdeb9b2ac9f5d51ab3aa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5aa4c2f690fa0a9ff128a820568dc76c58f85dc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5771c4348cc6f67156170c5fbd1cc26c207a972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f4cb25344038561275b0a62b2ab4b36875d7929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f244d8734748f8658607d11f8b90e89a9f644db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da5d0a32406e6038f8152f356eb3d740c5464e4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eab526c7d41c2ebe8cfc3ef3331e5b07864ff2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553ba89226f56ea765796c8b2249b1e25d775c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505c24c382f17473dae9a8fbc62e1cabc899a79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d843515e01c85b61e3dfa42886c7a6a7ff9884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2024-01-23T15:36:46Z</dcterms:modified>
</cp:coreProperties>
</file>